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6" r:id="rId4"/>
    <p:sldId id="259" r:id="rId5"/>
    <p:sldId id="263" r:id="rId6"/>
    <p:sldId id="270" r:id="rId7"/>
    <p:sldId id="268" r:id="rId8"/>
    <p:sldId id="265" r:id="rId9"/>
    <p:sldId id="271" r:id="rId10"/>
    <p:sldId id="272" r:id="rId11"/>
    <p:sldId id="267" r:id="rId12"/>
    <p:sldId id="269" r:id="rId13"/>
    <p:sldId id="273" r:id="rId14"/>
    <p:sldId id="274" r:id="rId15"/>
    <p:sldId id="261" r:id="rId16"/>
    <p:sldId id="264" r:id="rId1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2035" autoAdjust="0"/>
  </p:normalViewPr>
  <p:slideViewPr>
    <p:cSldViewPr snapToGrid="0">
      <p:cViewPr varScale="1">
        <p:scale>
          <a:sx n="91" d="100"/>
          <a:sy n="91" d="100"/>
        </p:scale>
        <p:origin x="13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Chinsky" userId="0e42aa39-7ea1-4a91-ac8b-854e4750938b" providerId="ADAL" clId="{E118338D-5412-4F6F-86E9-54730430055F}"/>
    <pc:docChg chg="custSel modSld">
      <pc:chgData name="Steven Chinsky" userId="0e42aa39-7ea1-4a91-ac8b-854e4750938b" providerId="ADAL" clId="{E118338D-5412-4F6F-86E9-54730430055F}" dt="2023-07-06T17:52:06.502" v="74" actId="6549"/>
      <pc:docMkLst>
        <pc:docMk/>
      </pc:docMkLst>
      <pc:sldChg chg="delSp modSp mod">
        <pc:chgData name="Steven Chinsky" userId="0e42aa39-7ea1-4a91-ac8b-854e4750938b" providerId="ADAL" clId="{E118338D-5412-4F6F-86E9-54730430055F}" dt="2023-07-06T15:38:51.223" v="29" actId="478"/>
        <pc:sldMkLst>
          <pc:docMk/>
          <pc:sldMk cId="0" sldId="261"/>
        </pc:sldMkLst>
        <pc:spChg chg="del mod">
          <ac:chgData name="Steven Chinsky" userId="0e42aa39-7ea1-4a91-ac8b-854e4750938b" providerId="ADAL" clId="{E118338D-5412-4F6F-86E9-54730430055F}" dt="2023-07-06T15:38:36.364" v="26" actId="478"/>
          <ac:spMkLst>
            <pc:docMk/>
            <pc:sldMk cId="0" sldId="261"/>
            <ac:spMk id="2" creationId="{45C82977-8B25-348B-CE2E-02A0C77C9A13}"/>
          </ac:spMkLst>
        </pc:spChg>
        <pc:spChg chg="del">
          <ac:chgData name="Steven Chinsky" userId="0e42aa39-7ea1-4a91-ac8b-854e4750938b" providerId="ADAL" clId="{E118338D-5412-4F6F-86E9-54730430055F}" dt="2023-07-06T15:38:51.223" v="29" actId="478"/>
          <ac:spMkLst>
            <pc:docMk/>
            <pc:sldMk cId="0" sldId="261"/>
            <ac:spMk id="252" creationId="{00000000-0000-0000-0000-000000000000}"/>
          </ac:spMkLst>
        </pc:spChg>
        <pc:spChg chg="del">
          <ac:chgData name="Steven Chinsky" userId="0e42aa39-7ea1-4a91-ac8b-854e4750938b" providerId="ADAL" clId="{E118338D-5412-4F6F-86E9-54730430055F}" dt="2023-07-06T15:38:21.279" v="22" actId="478"/>
          <ac:spMkLst>
            <pc:docMk/>
            <pc:sldMk cId="0" sldId="261"/>
            <ac:spMk id="254" creationId="{00000000-0000-0000-0000-000000000000}"/>
          </ac:spMkLst>
        </pc:spChg>
        <pc:grpChg chg="del mod">
          <ac:chgData name="Steven Chinsky" userId="0e42aa39-7ea1-4a91-ac8b-854e4750938b" providerId="ADAL" clId="{E118338D-5412-4F6F-86E9-54730430055F}" dt="2023-07-06T15:38:43.858" v="28" actId="478"/>
          <ac:grpSpMkLst>
            <pc:docMk/>
            <pc:sldMk cId="0" sldId="261"/>
            <ac:grpSpMk id="276" creationId="{00000000-0000-0000-0000-000000000000}"/>
          </ac:grpSpMkLst>
        </pc:grpChg>
      </pc:sldChg>
      <pc:sldChg chg="modNotesTx">
        <pc:chgData name="Steven Chinsky" userId="0e42aa39-7ea1-4a91-ac8b-854e4750938b" providerId="ADAL" clId="{E118338D-5412-4F6F-86E9-54730430055F}" dt="2023-07-06T17:52:06.502" v="74" actId="6549"/>
        <pc:sldMkLst>
          <pc:docMk/>
          <pc:sldMk cId="0" sldId="263"/>
        </pc:sldMkLst>
      </pc:sldChg>
      <pc:sldChg chg="delSp modSp mod">
        <pc:chgData name="Steven Chinsky" userId="0e42aa39-7ea1-4a91-ac8b-854e4750938b" providerId="ADAL" clId="{E118338D-5412-4F6F-86E9-54730430055F}" dt="2023-07-06T15:39:37.617" v="73" actId="478"/>
        <pc:sldMkLst>
          <pc:docMk/>
          <pc:sldMk cId="0" sldId="264"/>
        </pc:sldMkLst>
        <pc:spChg chg="del">
          <ac:chgData name="Steven Chinsky" userId="0e42aa39-7ea1-4a91-ac8b-854e4750938b" providerId="ADAL" clId="{E118338D-5412-4F6F-86E9-54730430055F}" dt="2023-07-06T15:39:32.708" v="70" actId="478"/>
          <ac:spMkLst>
            <pc:docMk/>
            <pc:sldMk cId="0" sldId="264"/>
            <ac:spMk id="2" creationId="{5F9FE008-74C2-0252-83AA-E149D64C9F5E}"/>
          </ac:spMkLst>
        </pc:spChg>
        <pc:spChg chg="mod">
          <ac:chgData name="Steven Chinsky" userId="0e42aa39-7ea1-4a91-ac8b-854e4750938b" providerId="ADAL" clId="{E118338D-5412-4F6F-86E9-54730430055F}" dt="2023-07-06T15:39:11.997" v="65" actId="6549"/>
          <ac:spMkLst>
            <pc:docMk/>
            <pc:sldMk cId="0" sldId="264"/>
            <ac:spMk id="37" creationId="{324DFC70-B907-4118-BA96-BFD55DA6B93C}"/>
          </ac:spMkLst>
        </pc:spChg>
        <pc:spChg chg="del">
          <ac:chgData name="Steven Chinsky" userId="0e42aa39-7ea1-4a91-ac8b-854e4750938b" providerId="ADAL" clId="{E118338D-5412-4F6F-86E9-54730430055F}" dt="2023-07-06T15:39:17.381" v="66" actId="478"/>
          <ac:spMkLst>
            <pc:docMk/>
            <pc:sldMk cId="0" sldId="264"/>
            <ac:spMk id="388" creationId="{00000000-0000-0000-0000-000000000000}"/>
          </ac:spMkLst>
        </pc:spChg>
        <pc:spChg chg="del">
          <ac:chgData name="Steven Chinsky" userId="0e42aa39-7ea1-4a91-ac8b-854e4750938b" providerId="ADAL" clId="{E118338D-5412-4F6F-86E9-54730430055F}" dt="2023-07-06T15:39:26.828" v="68" actId="478"/>
          <ac:spMkLst>
            <pc:docMk/>
            <pc:sldMk cId="0" sldId="264"/>
            <ac:spMk id="393" creationId="{00000000-0000-0000-0000-000000000000}"/>
          </ac:spMkLst>
        </pc:spChg>
        <pc:spChg chg="del">
          <ac:chgData name="Steven Chinsky" userId="0e42aa39-7ea1-4a91-ac8b-854e4750938b" providerId="ADAL" clId="{E118338D-5412-4F6F-86E9-54730430055F}" dt="2023-07-06T15:39:21.696" v="67" actId="478"/>
          <ac:spMkLst>
            <pc:docMk/>
            <pc:sldMk cId="0" sldId="264"/>
            <ac:spMk id="397" creationId="{00000000-0000-0000-0000-000000000000}"/>
          </ac:spMkLst>
        </pc:spChg>
        <pc:grpChg chg="del">
          <ac:chgData name="Steven Chinsky" userId="0e42aa39-7ea1-4a91-ac8b-854e4750938b" providerId="ADAL" clId="{E118338D-5412-4F6F-86E9-54730430055F}" dt="2023-07-06T15:39:29.747" v="69" actId="478"/>
          <ac:grpSpMkLst>
            <pc:docMk/>
            <pc:sldMk cId="0" sldId="264"/>
            <ac:grpSpMk id="387" creationId="{00000000-0000-0000-0000-000000000000}"/>
          </ac:grpSpMkLst>
        </pc:grpChg>
        <pc:picChg chg="del">
          <ac:chgData name="Steven Chinsky" userId="0e42aa39-7ea1-4a91-ac8b-854e4750938b" providerId="ADAL" clId="{E118338D-5412-4F6F-86E9-54730430055F}" dt="2023-07-06T15:39:35.109" v="71" actId="478"/>
          <ac:picMkLst>
            <pc:docMk/>
            <pc:sldMk cId="0" sldId="264"/>
            <ac:picMk id="4" creationId="{8E46C1B0-DD1D-4A39-B545-46049C8B217A}"/>
          </ac:picMkLst>
        </pc:picChg>
        <pc:picChg chg="del mod">
          <ac:chgData name="Steven Chinsky" userId="0e42aa39-7ea1-4a91-ac8b-854e4750938b" providerId="ADAL" clId="{E118338D-5412-4F6F-86E9-54730430055F}" dt="2023-07-06T15:39:37.617" v="73" actId="478"/>
          <ac:picMkLst>
            <pc:docMk/>
            <pc:sldMk cId="0" sldId="264"/>
            <ac:picMk id="396" creationId="{00000000-0000-0000-0000-000000000000}"/>
          </ac:picMkLst>
        </pc:picChg>
      </pc:sldChg>
      <pc:sldChg chg="delSp mod">
        <pc:chgData name="Steven Chinsky" userId="0e42aa39-7ea1-4a91-ac8b-854e4750938b" providerId="ADAL" clId="{E118338D-5412-4F6F-86E9-54730430055F}" dt="2023-07-06T15:33:40.002" v="4" actId="478"/>
        <pc:sldMkLst>
          <pc:docMk/>
          <pc:sldMk cId="1220925522" sldId="265"/>
        </pc:sldMkLst>
        <pc:spChg chg="del">
          <ac:chgData name="Steven Chinsky" userId="0e42aa39-7ea1-4a91-ac8b-854e4750938b" providerId="ADAL" clId="{E118338D-5412-4F6F-86E9-54730430055F}" dt="2023-07-06T15:33:40.002" v="4" actId="478"/>
          <ac:spMkLst>
            <pc:docMk/>
            <pc:sldMk cId="1220925522" sldId="265"/>
            <ac:spMk id="2" creationId="{09578D0B-6E68-B5E7-7BCE-D44120BFD92A}"/>
          </ac:spMkLst>
        </pc:spChg>
        <pc:spChg chg="del">
          <ac:chgData name="Steven Chinsky" userId="0e42aa39-7ea1-4a91-ac8b-854e4750938b" providerId="ADAL" clId="{E118338D-5412-4F6F-86E9-54730430055F}" dt="2023-07-06T15:33:35.051" v="2" actId="478"/>
          <ac:spMkLst>
            <pc:docMk/>
            <pc:sldMk cId="1220925522" sldId="265"/>
            <ac:spMk id="332" creationId="{00000000-0000-0000-0000-000000000000}"/>
          </ac:spMkLst>
        </pc:spChg>
        <pc:grpChg chg="del">
          <ac:chgData name="Steven Chinsky" userId="0e42aa39-7ea1-4a91-ac8b-854e4750938b" providerId="ADAL" clId="{E118338D-5412-4F6F-86E9-54730430055F}" dt="2023-07-06T15:33:37.271" v="3" actId="478"/>
          <ac:grpSpMkLst>
            <pc:docMk/>
            <pc:sldMk cId="1220925522" sldId="265"/>
            <ac:grpSpMk id="358" creationId="{00000000-0000-0000-0000-000000000000}"/>
          </ac:grpSpMkLst>
        </pc:grpChg>
      </pc:sldChg>
      <pc:sldChg chg="delSp mod">
        <pc:chgData name="Steven Chinsky" userId="0e42aa39-7ea1-4a91-ac8b-854e4750938b" providerId="ADAL" clId="{E118338D-5412-4F6F-86E9-54730430055F}" dt="2023-07-06T15:34:11.229" v="12" actId="478"/>
        <pc:sldMkLst>
          <pc:docMk/>
          <pc:sldMk cId="2514391030" sldId="267"/>
        </pc:sldMkLst>
        <pc:spChg chg="del">
          <ac:chgData name="Steven Chinsky" userId="0e42aa39-7ea1-4a91-ac8b-854e4750938b" providerId="ADAL" clId="{E118338D-5412-4F6F-86E9-54730430055F}" dt="2023-07-06T15:34:11.229" v="12" actId="478"/>
          <ac:spMkLst>
            <pc:docMk/>
            <pc:sldMk cId="2514391030" sldId="267"/>
            <ac:spMk id="2" creationId="{511E8824-8277-6A77-275A-4CDF76A148DD}"/>
          </ac:spMkLst>
        </pc:spChg>
        <pc:grpChg chg="del">
          <ac:chgData name="Steven Chinsky" userId="0e42aa39-7ea1-4a91-ac8b-854e4750938b" providerId="ADAL" clId="{E118338D-5412-4F6F-86E9-54730430055F}" dt="2023-07-06T15:34:07.886" v="11" actId="478"/>
          <ac:grpSpMkLst>
            <pc:docMk/>
            <pc:sldMk cId="2514391030" sldId="267"/>
            <ac:grpSpMk id="204" creationId="{00000000-0000-0000-0000-000000000000}"/>
          </ac:grpSpMkLst>
        </pc:grpChg>
      </pc:sldChg>
      <pc:sldChg chg="delSp mod">
        <pc:chgData name="Steven Chinsky" userId="0e42aa39-7ea1-4a91-ac8b-854e4750938b" providerId="ADAL" clId="{E118338D-5412-4F6F-86E9-54730430055F}" dt="2023-07-06T15:33:28.929" v="1" actId="478"/>
        <pc:sldMkLst>
          <pc:docMk/>
          <pc:sldMk cId="327317136" sldId="268"/>
        </pc:sldMkLst>
        <pc:spChg chg="del">
          <ac:chgData name="Steven Chinsky" userId="0e42aa39-7ea1-4a91-ac8b-854e4750938b" providerId="ADAL" clId="{E118338D-5412-4F6F-86E9-54730430055F}" dt="2023-07-06T15:33:28.929" v="1" actId="478"/>
          <ac:spMkLst>
            <pc:docMk/>
            <pc:sldMk cId="327317136" sldId="268"/>
            <ac:spMk id="2" creationId="{511E8824-8277-6A77-275A-4CDF76A148DD}"/>
          </ac:spMkLst>
        </pc:spChg>
        <pc:grpChg chg="del">
          <ac:chgData name="Steven Chinsky" userId="0e42aa39-7ea1-4a91-ac8b-854e4750938b" providerId="ADAL" clId="{E118338D-5412-4F6F-86E9-54730430055F}" dt="2023-07-06T15:33:25.218" v="0" actId="478"/>
          <ac:grpSpMkLst>
            <pc:docMk/>
            <pc:sldMk cId="327317136" sldId="268"/>
            <ac:grpSpMk id="204" creationId="{00000000-0000-0000-0000-000000000000}"/>
          </ac:grpSpMkLst>
        </pc:grpChg>
      </pc:sldChg>
      <pc:sldChg chg="delSp mod">
        <pc:chgData name="Steven Chinsky" userId="0e42aa39-7ea1-4a91-ac8b-854e4750938b" providerId="ADAL" clId="{E118338D-5412-4F6F-86E9-54730430055F}" dt="2023-07-06T15:37:20.037" v="15" actId="478"/>
        <pc:sldMkLst>
          <pc:docMk/>
          <pc:sldMk cId="3415354294" sldId="269"/>
        </pc:sldMkLst>
        <pc:spChg chg="del">
          <ac:chgData name="Steven Chinsky" userId="0e42aa39-7ea1-4a91-ac8b-854e4750938b" providerId="ADAL" clId="{E118338D-5412-4F6F-86E9-54730430055F}" dt="2023-07-06T15:37:20.037" v="15" actId="478"/>
          <ac:spMkLst>
            <pc:docMk/>
            <pc:sldMk cId="3415354294" sldId="269"/>
            <ac:spMk id="2" creationId="{09578D0B-6E68-B5E7-7BCE-D44120BFD92A}"/>
          </ac:spMkLst>
        </pc:spChg>
        <pc:spChg chg="del">
          <ac:chgData name="Steven Chinsky" userId="0e42aa39-7ea1-4a91-ac8b-854e4750938b" providerId="ADAL" clId="{E118338D-5412-4F6F-86E9-54730430055F}" dt="2023-07-06T15:34:19.356" v="13" actId="478"/>
          <ac:spMkLst>
            <pc:docMk/>
            <pc:sldMk cId="3415354294" sldId="269"/>
            <ac:spMk id="332" creationId="{00000000-0000-0000-0000-000000000000}"/>
          </ac:spMkLst>
        </pc:spChg>
        <pc:grpChg chg="del">
          <ac:chgData name="Steven Chinsky" userId="0e42aa39-7ea1-4a91-ac8b-854e4750938b" providerId="ADAL" clId="{E118338D-5412-4F6F-86E9-54730430055F}" dt="2023-07-06T15:37:16.368" v="14" actId="478"/>
          <ac:grpSpMkLst>
            <pc:docMk/>
            <pc:sldMk cId="3415354294" sldId="269"/>
            <ac:grpSpMk id="358" creationId="{00000000-0000-0000-0000-000000000000}"/>
          </ac:grpSpMkLst>
        </pc:grpChg>
      </pc:sldChg>
      <pc:sldChg chg="delSp mod">
        <pc:chgData name="Steven Chinsky" userId="0e42aa39-7ea1-4a91-ac8b-854e4750938b" providerId="ADAL" clId="{E118338D-5412-4F6F-86E9-54730430055F}" dt="2023-07-06T15:33:51.779" v="7" actId="478"/>
        <pc:sldMkLst>
          <pc:docMk/>
          <pc:sldMk cId="2894560065" sldId="271"/>
        </pc:sldMkLst>
        <pc:spChg chg="del">
          <ac:chgData name="Steven Chinsky" userId="0e42aa39-7ea1-4a91-ac8b-854e4750938b" providerId="ADAL" clId="{E118338D-5412-4F6F-86E9-54730430055F}" dt="2023-07-06T15:33:51.779" v="7" actId="478"/>
          <ac:spMkLst>
            <pc:docMk/>
            <pc:sldMk cId="2894560065" sldId="271"/>
            <ac:spMk id="2" creationId="{09578D0B-6E68-B5E7-7BCE-D44120BFD92A}"/>
          </ac:spMkLst>
        </pc:spChg>
        <pc:spChg chg="del">
          <ac:chgData name="Steven Chinsky" userId="0e42aa39-7ea1-4a91-ac8b-854e4750938b" providerId="ADAL" clId="{E118338D-5412-4F6F-86E9-54730430055F}" dt="2023-07-06T15:33:46.954" v="5" actId="478"/>
          <ac:spMkLst>
            <pc:docMk/>
            <pc:sldMk cId="2894560065" sldId="271"/>
            <ac:spMk id="332" creationId="{00000000-0000-0000-0000-000000000000}"/>
          </ac:spMkLst>
        </pc:spChg>
        <pc:grpChg chg="del">
          <ac:chgData name="Steven Chinsky" userId="0e42aa39-7ea1-4a91-ac8b-854e4750938b" providerId="ADAL" clId="{E118338D-5412-4F6F-86E9-54730430055F}" dt="2023-07-06T15:33:48.998" v="6" actId="478"/>
          <ac:grpSpMkLst>
            <pc:docMk/>
            <pc:sldMk cId="2894560065" sldId="271"/>
            <ac:grpSpMk id="358" creationId="{00000000-0000-0000-0000-000000000000}"/>
          </ac:grpSpMkLst>
        </pc:grpChg>
      </pc:sldChg>
      <pc:sldChg chg="delSp mod">
        <pc:chgData name="Steven Chinsky" userId="0e42aa39-7ea1-4a91-ac8b-854e4750938b" providerId="ADAL" clId="{E118338D-5412-4F6F-86E9-54730430055F}" dt="2023-07-06T15:34:03.361" v="10" actId="478"/>
        <pc:sldMkLst>
          <pc:docMk/>
          <pc:sldMk cId="3700956740" sldId="272"/>
        </pc:sldMkLst>
        <pc:spChg chg="del">
          <ac:chgData name="Steven Chinsky" userId="0e42aa39-7ea1-4a91-ac8b-854e4750938b" providerId="ADAL" clId="{E118338D-5412-4F6F-86E9-54730430055F}" dt="2023-07-06T15:34:03.361" v="10" actId="478"/>
          <ac:spMkLst>
            <pc:docMk/>
            <pc:sldMk cId="3700956740" sldId="272"/>
            <ac:spMk id="2" creationId="{09578D0B-6E68-B5E7-7BCE-D44120BFD92A}"/>
          </ac:spMkLst>
        </pc:spChg>
        <pc:spChg chg="del">
          <ac:chgData name="Steven Chinsky" userId="0e42aa39-7ea1-4a91-ac8b-854e4750938b" providerId="ADAL" clId="{E118338D-5412-4F6F-86E9-54730430055F}" dt="2023-07-06T15:33:58.273" v="8" actId="478"/>
          <ac:spMkLst>
            <pc:docMk/>
            <pc:sldMk cId="3700956740" sldId="272"/>
            <ac:spMk id="332" creationId="{00000000-0000-0000-0000-000000000000}"/>
          </ac:spMkLst>
        </pc:spChg>
        <pc:grpChg chg="del">
          <ac:chgData name="Steven Chinsky" userId="0e42aa39-7ea1-4a91-ac8b-854e4750938b" providerId="ADAL" clId="{E118338D-5412-4F6F-86E9-54730430055F}" dt="2023-07-06T15:34:00.221" v="9" actId="478"/>
          <ac:grpSpMkLst>
            <pc:docMk/>
            <pc:sldMk cId="3700956740" sldId="272"/>
            <ac:grpSpMk id="358" creationId="{00000000-0000-0000-0000-000000000000}"/>
          </ac:grpSpMkLst>
        </pc:grpChg>
      </pc:sldChg>
      <pc:sldChg chg="delSp mod">
        <pc:chgData name="Steven Chinsky" userId="0e42aa39-7ea1-4a91-ac8b-854e4750938b" providerId="ADAL" clId="{E118338D-5412-4F6F-86E9-54730430055F}" dt="2023-07-06T15:37:58.253" v="18" actId="478"/>
        <pc:sldMkLst>
          <pc:docMk/>
          <pc:sldMk cId="1239643959" sldId="273"/>
        </pc:sldMkLst>
        <pc:spChg chg="del">
          <ac:chgData name="Steven Chinsky" userId="0e42aa39-7ea1-4a91-ac8b-854e4750938b" providerId="ADAL" clId="{E118338D-5412-4F6F-86E9-54730430055F}" dt="2023-07-06T15:37:58.253" v="18" actId="478"/>
          <ac:spMkLst>
            <pc:docMk/>
            <pc:sldMk cId="1239643959" sldId="273"/>
            <ac:spMk id="2" creationId="{09578D0B-6E68-B5E7-7BCE-D44120BFD92A}"/>
          </ac:spMkLst>
        </pc:spChg>
        <pc:spChg chg="del">
          <ac:chgData name="Steven Chinsky" userId="0e42aa39-7ea1-4a91-ac8b-854e4750938b" providerId="ADAL" clId="{E118338D-5412-4F6F-86E9-54730430055F}" dt="2023-07-06T15:37:51.718" v="16" actId="478"/>
          <ac:spMkLst>
            <pc:docMk/>
            <pc:sldMk cId="1239643959" sldId="273"/>
            <ac:spMk id="332" creationId="{00000000-0000-0000-0000-000000000000}"/>
          </ac:spMkLst>
        </pc:spChg>
        <pc:grpChg chg="del">
          <ac:chgData name="Steven Chinsky" userId="0e42aa39-7ea1-4a91-ac8b-854e4750938b" providerId="ADAL" clId="{E118338D-5412-4F6F-86E9-54730430055F}" dt="2023-07-06T15:37:54.218" v="17" actId="478"/>
          <ac:grpSpMkLst>
            <pc:docMk/>
            <pc:sldMk cId="1239643959" sldId="273"/>
            <ac:grpSpMk id="358" creationId="{00000000-0000-0000-0000-000000000000}"/>
          </ac:grpSpMkLst>
        </pc:grpChg>
      </pc:sldChg>
      <pc:sldChg chg="delSp mod">
        <pc:chgData name="Steven Chinsky" userId="0e42aa39-7ea1-4a91-ac8b-854e4750938b" providerId="ADAL" clId="{E118338D-5412-4F6F-86E9-54730430055F}" dt="2023-07-06T15:38:12.778" v="21" actId="478"/>
        <pc:sldMkLst>
          <pc:docMk/>
          <pc:sldMk cId="1879273488" sldId="274"/>
        </pc:sldMkLst>
        <pc:spChg chg="del">
          <ac:chgData name="Steven Chinsky" userId="0e42aa39-7ea1-4a91-ac8b-854e4750938b" providerId="ADAL" clId="{E118338D-5412-4F6F-86E9-54730430055F}" dt="2023-07-06T15:38:12.778" v="21" actId="478"/>
          <ac:spMkLst>
            <pc:docMk/>
            <pc:sldMk cId="1879273488" sldId="274"/>
            <ac:spMk id="2" creationId="{09578D0B-6E68-B5E7-7BCE-D44120BFD92A}"/>
          </ac:spMkLst>
        </pc:spChg>
        <pc:spChg chg="del">
          <ac:chgData name="Steven Chinsky" userId="0e42aa39-7ea1-4a91-ac8b-854e4750938b" providerId="ADAL" clId="{E118338D-5412-4F6F-86E9-54730430055F}" dt="2023-07-06T15:38:07.008" v="19" actId="478"/>
          <ac:spMkLst>
            <pc:docMk/>
            <pc:sldMk cId="1879273488" sldId="274"/>
            <ac:spMk id="332" creationId="{00000000-0000-0000-0000-000000000000}"/>
          </ac:spMkLst>
        </pc:spChg>
        <pc:grpChg chg="del">
          <ac:chgData name="Steven Chinsky" userId="0e42aa39-7ea1-4a91-ac8b-854e4750938b" providerId="ADAL" clId="{E118338D-5412-4F6F-86E9-54730430055F}" dt="2023-07-06T15:38:09.388" v="20" actId="478"/>
          <ac:grpSpMkLst>
            <pc:docMk/>
            <pc:sldMk cId="1879273488" sldId="274"/>
            <ac:grpSpMk id="358" creationId="{00000000-0000-0000-0000-00000000000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634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39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Purchasing Codes = Drop Shipment</a:t>
            </a:r>
          </a:p>
        </p:txBody>
      </p:sp>
    </p:spTree>
    <p:extLst>
      <p:ext uri="{BB962C8B-B14F-4D97-AF65-F5344CB8AC3E}">
        <p14:creationId xmlns:p14="http://schemas.microsoft.com/office/powerpoint/2010/main" val="1426548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Requisition Worksheet does this too</a:t>
            </a:r>
          </a:p>
        </p:txBody>
      </p:sp>
    </p:spTree>
    <p:extLst>
      <p:ext uri="{BB962C8B-B14F-4D97-AF65-F5344CB8AC3E}">
        <p14:creationId xmlns:p14="http://schemas.microsoft.com/office/powerpoint/2010/main" val="4031710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902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80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Requisition Worksheet does this too</a:t>
            </a:r>
          </a:p>
        </p:txBody>
      </p:sp>
    </p:spTree>
    <p:extLst>
      <p:ext uri="{BB962C8B-B14F-4D97-AF65-F5344CB8AC3E}">
        <p14:creationId xmlns:p14="http://schemas.microsoft.com/office/powerpoint/2010/main" val="1602400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SLIDE DEMO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969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42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914400" y="2125979"/>
            <a:ext cx="10363200" cy="144018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40479"/>
            <a:ext cx="8534400" cy="17145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741958" y="1868803"/>
            <a:ext cx="4009391" cy="70612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540133" y="1361367"/>
            <a:ext cx="11111732" cy="44831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41958" y="1868803"/>
            <a:ext cx="4009391" cy="70612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idx="1"/>
          </p:nvPr>
        </p:nvSpPr>
        <p:spPr>
          <a:xfrm>
            <a:off x="540133" y="1361367"/>
            <a:ext cx="11111732" cy="44831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xfrm>
            <a:off x="741958" y="1868803"/>
            <a:ext cx="4009391" cy="70612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09600" y="1577339"/>
            <a:ext cx="5303521" cy="452628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741958" y="1868803"/>
            <a:ext cx="4009391" cy="70612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15427" y="6377940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7FBD42"/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7FBD42"/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7FBD42"/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7FBD42"/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7FBD42"/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7FBD42"/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7FBD42"/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7FBD42"/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7FBD42"/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rohdesign/3521269974/" TargetMode="Externa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steven.chinsky@wipfli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object 7"/>
          <p:cNvSpPr txBox="1"/>
          <p:nvPr/>
        </p:nvSpPr>
        <p:spPr>
          <a:xfrm>
            <a:off x="830352" y="1882773"/>
            <a:ext cx="5457326" cy="27084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indent="12700">
              <a:spcBef>
                <a:spcPts val="100"/>
              </a:spcBef>
              <a:defRPr sz="4400" b="1" spc="-215">
                <a:solidFill>
                  <a:srgbClr val="7FBD42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n-US" dirty="0"/>
              <a:t>Drop Shipments and Special Orders in Business Central</a:t>
            </a:r>
            <a:endParaRPr lang="en-US" spc="-250" dirty="0"/>
          </a:p>
        </p:txBody>
      </p:sp>
      <p:sp>
        <p:nvSpPr>
          <p:cNvPr id="77" name="object 8"/>
          <p:cNvSpPr/>
          <p:nvPr/>
        </p:nvSpPr>
        <p:spPr>
          <a:xfrm>
            <a:off x="569480" y="2003601"/>
            <a:ext cx="94336" cy="485129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0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2648" y="1775981"/>
            <a:ext cx="3516666" cy="35166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object 2"/>
          <p:cNvSpPr txBox="1"/>
          <p:nvPr/>
        </p:nvSpPr>
        <p:spPr>
          <a:xfrm>
            <a:off x="537742" y="1051327"/>
            <a:ext cx="6091891" cy="3385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457200" lvl="4" indent="-457200">
              <a:buFont typeface="+mj-lt"/>
              <a:buAutoNum type="arabicPeriod" startAt="6"/>
            </a:pPr>
            <a:r>
              <a:rPr lang="en-US" sz="20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Select the correct Sales Order, from the Sales List – Order page</a:t>
            </a:r>
            <a:endParaRPr lang="en-US" sz="20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4" indent="-457200">
              <a:buFont typeface="+mj-lt"/>
              <a:buAutoNum type="arabicPeriod" startAt="6"/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Review the lines on the Purchase Order and remove any lines that may need to go on another Purchase Order for another vendor. </a:t>
            </a:r>
          </a:p>
          <a:p>
            <a:pPr marL="457200" lvl="4" indent="-457200">
              <a:buFont typeface="+mj-lt"/>
              <a:buAutoNum type="arabicPeriod" startAt="6"/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Once the vendor emails you and invoice and confirms shipment has been completed, you can return to the Sales Order to Post-Ship.</a:t>
            </a:r>
          </a:p>
          <a:p>
            <a:pPr marL="457200" lvl="4" indent="-457200">
              <a:buFont typeface="+mj-lt"/>
              <a:buAutoNum type="arabicPeriod" startAt="6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you complete the Post-Invoice, on the Sales Order, you can enter the Vendor Invoice against the Purchase Order.</a:t>
            </a:r>
            <a:endParaRPr lang="en-US" sz="2000" b="1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9" name="object 24"/>
          <p:cNvSpPr txBox="1">
            <a:spLocks noGrp="1"/>
          </p:cNvSpPr>
          <p:nvPr>
            <p:ph type="title"/>
          </p:nvPr>
        </p:nvSpPr>
        <p:spPr>
          <a:xfrm>
            <a:off x="741957" y="269258"/>
            <a:ext cx="10284677" cy="706122"/>
          </a:xfrm>
          <a:prstGeom prst="rect">
            <a:avLst/>
          </a:prstGeom>
        </p:spPr>
        <p:txBody>
          <a:bodyPr>
            <a:normAutofit/>
          </a:bodyPr>
          <a:lstStyle>
            <a:lvl1pPr indent="12700">
              <a:spcBef>
                <a:spcPts val="100"/>
              </a:spcBef>
              <a:defRPr spc="-300"/>
            </a:lvl1pPr>
          </a:lstStyle>
          <a:p>
            <a:r>
              <a:rPr lang="en-US" dirty="0"/>
              <a:t>Drop Shipment Steps	</a:t>
            </a:r>
            <a:endParaRPr dirty="0"/>
          </a:p>
        </p:txBody>
      </p:sp>
      <p:sp>
        <p:nvSpPr>
          <p:cNvPr id="360" name="object 25"/>
          <p:cNvSpPr/>
          <p:nvPr/>
        </p:nvSpPr>
        <p:spPr>
          <a:xfrm>
            <a:off x="569480" y="404043"/>
            <a:ext cx="94336" cy="485129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7CEB67-AF0F-41AF-BED5-7DE021373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972" y="7041634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04FE5E6-64E4-46C3-81C8-58ABC7F59C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0670" y="1011851"/>
            <a:ext cx="5316227" cy="223837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D6230B27-972A-48CE-AC39-07AF1D7ED6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3144" y="4150760"/>
            <a:ext cx="5419725" cy="256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95674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object 23"/>
          <p:cNvSpPr txBox="1"/>
          <p:nvPr/>
        </p:nvSpPr>
        <p:spPr>
          <a:xfrm>
            <a:off x="4406416" y="2915207"/>
            <a:ext cx="3670783" cy="1232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656590" marR="5080" indent="-644525">
              <a:lnSpc>
                <a:spcPct val="115100"/>
              </a:lnSpc>
              <a:spcBef>
                <a:spcPts val="100"/>
              </a:spcBef>
              <a:defRPr sz="3600" spc="104">
                <a:solidFill>
                  <a:srgbClr val="252F3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How do I use</a:t>
            </a:r>
          </a:p>
          <a:p>
            <a:pPr marL="656590" marR="5080" indent="-644525">
              <a:lnSpc>
                <a:spcPct val="115100"/>
              </a:lnSpc>
              <a:spcBef>
                <a:spcPts val="100"/>
              </a:spcBef>
              <a:defRPr sz="3600" spc="104">
                <a:solidFill>
                  <a:srgbClr val="252F3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Special Orders?</a:t>
            </a:r>
            <a:endParaRPr spc="160" dirty="0"/>
          </a:p>
        </p:txBody>
      </p:sp>
      <p:grpSp>
        <p:nvGrpSpPr>
          <p:cNvPr id="211" name="object 25"/>
          <p:cNvGrpSpPr/>
          <p:nvPr/>
        </p:nvGrpSpPr>
        <p:grpSpPr>
          <a:xfrm>
            <a:off x="-1" y="0"/>
            <a:ext cx="4429821" cy="6858001"/>
            <a:chOff x="0" y="0"/>
            <a:chExt cx="4429819" cy="6858000"/>
          </a:xfrm>
        </p:grpSpPr>
        <p:sp>
          <p:nvSpPr>
            <p:cNvPr id="207" name="object 26"/>
            <p:cNvSpPr/>
            <p:nvPr/>
          </p:nvSpPr>
          <p:spPr>
            <a:xfrm>
              <a:off x="-1" y="0"/>
              <a:ext cx="4227031" cy="6858000"/>
            </a:xfrm>
            <a:prstGeom prst="rect">
              <a:avLst/>
            </a:prstGeom>
            <a:blipFill rotWithShape="1">
              <a:blip r:embed="rId2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pSp>
          <p:nvGrpSpPr>
            <p:cNvPr id="210" name="object 27"/>
            <p:cNvGrpSpPr/>
            <p:nvPr/>
          </p:nvGrpSpPr>
          <p:grpSpPr>
            <a:xfrm>
              <a:off x="1297822" y="0"/>
              <a:ext cx="3131998" cy="6858001"/>
              <a:chOff x="0" y="0"/>
              <a:chExt cx="3131997" cy="6858000"/>
            </a:xfrm>
          </p:grpSpPr>
          <p:sp>
            <p:nvSpPr>
              <p:cNvPr id="208" name="Shape"/>
              <p:cNvSpPr/>
              <p:nvPr/>
            </p:nvSpPr>
            <p:spPr>
              <a:xfrm>
                <a:off x="0" y="0"/>
                <a:ext cx="3131998" cy="68580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9972" y="0"/>
                    </a:lnTo>
                    <a:lnTo>
                      <a:pt x="0" y="21600"/>
                    </a:lnTo>
                    <a:lnTo>
                      <a:pt x="417" y="21600"/>
                    </a:lnTo>
                    <a:lnTo>
                      <a:pt x="12026" y="9087"/>
                    </a:lnTo>
                    <a:lnTo>
                      <a:pt x="13093" y="9087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09" name="Triangle"/>
              <p:cNvSpPr/>
              <p:nvPr/>
            </p:nvSpPr>
            <p:spPr>
              <a:xfrm>
                <a:off x="1743814" y="2885248"/>
                <a:ext cx="154672" cy="317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1970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1439103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object 2"/>
          <p:cNvSpPr txBox="1"/>
          <p:nvPr/>
        </p:nvSpPr>
        <p:spPr>
          <a:xfrm>
            <a:off x="540134" y="981548"/>
            <a:ext cx="7873894" cy="1231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457200" lvl="4" indent="-457200">
              <a:buFont typeface="+mj-lt"/>
              <a:buAutoNum type="arabicPeriod"/>
            </a:pPr>
            <a:r>
              <a:rPr lang="en-US" sz="20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Create Sales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Order but make sure in the Purchasing Code field, on the Sales Line, you select Special Order.</a:t>
            </a:r>
          </a:p>
          <a:p>
            <a:pPr marL="457200" lvl="4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Once your Sales Order is created, you'll move onto creating a Purchase Order.</a:t>
            </a:r>
            <a:endParaRPr lang="en-US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9" name="object 24"/>
          <p:cNvSpPr txBox="1">
            <a:spLocks noGrp="1"/>
          </p:cNvSpPr>
          <p:nvPr>
            <p:ph type="title"/>
          </p:nvPr>
        </p:nvSpPr>
        <p:spPr>
          <a:xfrm>
            <a:off x="741957" y="269258"/>
            <a:ext cx="10284677" cy="706122"/>
          </a:xfrm>
          <a:prstGeom prst="rect">
            <a:avLst/>
          </a:prstGeom>
        </p:spPr>
        <p:txBody>
          <a:bodyPr>
            <a:normAutofit/>
          </a:bodyPr>
          <a:lstStyle>
            <a:lvl1pPr indent="12700">
              <a:spcBef>
                <a:spcPts val="100"/>
              </a:spcBef>
              <a:defRPr spc="-300"/>
            </a:lvl1pPr>
          </a:lstStyle>
          <a:p>
            <a:r>
              <a:rPr lang="en-US" dirty="0"/>
              <a:t>Special Order Steps	</a:t>
            </a:r>
            <a:endParaRPr dirty="0"/>
          </a:p>
        </p:txBody>
      </p:sp>
      <p:sp>
        <p:nvSpPr>
          <p:cNvPr id="360" name="object 25"/>
          <p:cNvSpPr/>
          <p:nvPr/>
        </p:nvSpPr>
        <p:spPr>
          <a:xfrm>
            <a:off x="569480" y="404043"/>
            <a:ext cx="94336" cy="485129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7CEB67-AF0F-41AF-BED5-7DE021373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972" y="7041634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DE12C5-9D6C-4217-A47C-6ED8F76CC0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875" y="2232297"/>
            <a:ext cx="7234999" cy="408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5429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object 2"/>
          <p:cNvSpPr txBox="1"/>
          <p:nvPr/>
        </p:nvSpPr>
        <p:spPr>
          <a:xfrm>
            <a:off x="540134" y="981548"/>
            <a:ext cx="7873894" cy="1538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457200" lvl="4" indent="-457200">
              <a:buFont typeface="+mj-lt"/>
              <a:buAutoNum type="arabicPeriod" startAt="3"/>
            </a:pPr>
            <a:r>
              <a:rPr lang="en-US" sz="20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Create a new Purchase Order. On the Shipping and Payment Fast Tab add the Ship-to = Customer Address and then Customer = Customer from Sales Order.</a:t>
            </a:r>
            <a:endParaRPr lang="en-US" sz="20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4" indent="-457200">
              <a:buFont typeface="+mj-lt"/>
              <a:buAutoNum type="arabicPeriod" startAt="3"/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Let’s add some Purchase Lines from the Sales Order. Click Action/Functions/Special Order/Get Sales Order</a:t>
            </a:r>
            <a:endParaRPr lang="en-US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9" name="object 24"/>
          <p:cNvSpPr txBox="1">
            <a:spLocks noGrp="1"/>
          </p:cNvSpPr>
          <p:nvPr>
            <p:ph type="title"/>
          </p:nvPr>
        </p:nvSpPr>
        <p:spPr>
          <a:xfrm>
            <a:off x="741957" y="269258"/>
            <a:ext cx="10284677" cy="706122"/>
          </a:xfrm>
          <a:prstGeom prst="rect">
            <a:avLst/>
          </a:prstGeom>
        </p:spPr>
        <p:txBody>
          <a:bodyPr>
            <a:normAutofit/>
          </a:bodyPr>
          <a:lstStyle>
            <a:lvl1pPr indent="12700">
              <a:spcBef>
                <a:spcPts val="100"/>
              </a:spcBef>
              <a:defRPr spc="-300"/>
            </a:lvl1pPr>
          </a:lstStyle>
          <a:p>
            <a:r>
              <a:rPr lang="en-US" dirty="0"/>
              <a:t>Special Order Steps	</a:t>
            </a:r>
            <a:endParaRPr dirty="0"/>
          </a:p>
        </p:txBody>
      </p:sp>
      <p:sp>
        <p:nvSpPr>
          <p:cNvPr id="360" name="object 25"/>
          <p:cNvSpPr/>
          <p:nvPr/>
        </p:nvSpPr>
        <p:spPr>
          <a:xfrm>
            <a:off x="569480" y="404043"/>
            <a:ext cx="94336" cy="485129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7CEB67-AF0F-41AF-BED5-7DE021373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972" y="7041634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83444B-1A2E-4F7E-9CFD-7AF8C25E91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480" y="2695853"/>
            <a:ext cx="7303362" cy="104653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131AB0-3B5E-4775-9173-590FD3E3C6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458" y="3729674"/>
            <a:ext cx="1701828" cy="2587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3729549-F59A-4750-A2B0-9B8159BD3D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3933" y="4640855"/>
            <a:ext cx="5089775" cy="126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64395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object 2"/>
          <p:cNvSpPr txBox="1"/>
          <p:nvPr/>
        </p:nvSpPr>
        <p:spPr>
          <a:xfrm>
            <a:off x="540134" y="981548"/>
            <a:ext cx="7873894" cy="1846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457200" lvl="4" indent="-457200">
              <a:buFont typeface="+mj-lt"/>
              <a:buAutoNum type="arabicPeriod" startAt="5"/>
            </a:pPr>
            <a:r>
              <a:rPr lang="en-US" sz="20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Select the correct Sales Order, from the Sales List – Order page</a:t>
            </a:r>
            <a:endParaRPr lang="en-US" sz="20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4" indent="-457200">
              <a:buFont typeface="+mj-lt"/>
              <a:buAutoNum type="arabicPeriod" startAt="5"/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Review the lines on the Purchase Order and remove any lines that may need to go on another Purchase Order for another vendor. </a:t>
            </a:r>
          </a:p>
          <a:p>
            <a:pPr marL="457200" lvl="4" indent="-457200">
              <a:buFont typeface="+mj-lt"/>
              <a:buAutoNum type="arabicPeriod" startAt="5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now can Receive the Special Order off the Purchase Order into the Warehouse and then Ship the Sales Order.</a:t>
            </a:r>
            <a:endParaRPr lang="en-US" sz="2000" b="1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9" name="object 24"/>
          <p:cNvSpPr txBox="1">
            <a:spLocks noGrp="1"/>
          </p:cNvSpPr>
          <p:nvPr>
            <p:ph type="title"/>
          </p:nvPr>
        </p:nvSpPr>
        <p:spPr>
          <a:xfrm>
            <a:off x="741957" y="269258"/>
            <a:ext cx="10284677" cy="706122"/>
          </a:xfrm>
          <a:prstGeom prst="rect">
            <a:avLst/>
          </a:prstGeom>
        </p:spPr>
        <p:txBody>
          <a:bodyPr>
            <a:normAutofit/>
          </a:bodyPr>
          <a:lstStyle>
            <a:lvl1pPr indent="12700">
              <a:spcBef>
                <a:spcPts val="100"/>
              </a:spcBef>
              <a:defRPr spc="-300"/>
            </a:lvl1pPr>
          </a:lstStyle>
          <a:p>
            <a:r>
              <a:rPr lang="en-US" dirty="0"/>
              <a:t>Special Order Steps	</a:t>
            </a:r>
            <a:endParaRPr dirty="0"/>
          </a:p>
        </p:txBody>
      </p:sp>
      <p:sp>
        <p:nvSpPr>
          <p:cNvPr id="360" name="object 25"/>
          <p:cNvSpPr/>
          <p:nvPr/>
        </p:nvSpPr>
        <p:spPr>
          <a:xfrm>
            <a:off x="569480" y="404043"/>
            <a:ext cx="94336" cy="485129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7CEB67-AF0F-41AF-BED5-7DE021373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972" y="7041634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63EF1F-F606-4B7C-9832-BF507EB1CD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594" y="3069768"/>
            <a:ext cx="7286816" cy="297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273488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object 23"/>
          <p:cNvSpPr/>
          <p:nvPr/>
        </p:nvSpPr>
        <p:spPr>
          <a:xfrm>
            <a:off x="617879" y="508087"/>
            <a:ext cx="10962896" cy="479999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29" name="Picture 28" descr="A close up of a logo&#10;&#10;Description automatically generated">
            <a:extLst>
              <a:ext uri="{FF2B5EF4-FFF2-40B4-BE49-F238E27FC236}">
                <a16:creationId xmlns:a16="http://schemas.microsoft.com/office/drawing/2014/main" id="{0FE369FE-0693-4161-BD8D-EE2B6895F6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75175" y="516044"/>
            <a:ext cx="6835594" cy="486307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object 24"/>
          <p:cNvSpPr txBox="1">
            <a:spLocks noGrp="1"/>
          </p:cNvSpPr>
          <p:nvPr>
            <p:ph type="title"/>
          </p:nvPr>
        </p:nvSpPr>
        <p:spPr>
          <a:xfrm>
            <a:off x="741957" y="1868803"/>
            <a:ext cx="4009392" cy="706120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200"/>
            </a:pPr>
            <a:r>
              <a:t>Thank you</a:t>
            </a:r>
            <a:r>
              <a:rPr spc="-1100"/>
              <a:t> </a:t>
            </a:r>
            <a:r>
              <a:rPr spc="-300"/>
              <a:t>for</a:t>
            </a:r>
          </a:p>
        </p:txBody>
      </p:sp>
      <p:sp>
        <p:nvSpPr>
          <p:cNvPr id="390" name="object 25"/>
          <p:cNvSpPr txBox="1"/>
          <p:nvPr/>
        </p:nvSpPr>
        <p:spPr>
          <a:xfrm>
            <a:off x="741957" y="2561235"/>
            <a:ext cx="3176272" cy="67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4400" b="1" spc="-155">
                <a:solidFill>
                  <a:srgbClr val="7FBD42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Attending!</a:t>
            </a:r>
          </a:p>
        </p:txBody>
      </p:sp>
      <p:sp>
        <p:nvSpPr>
          <p:cNvPr id="391" name="object 26"/>
          <p:cNvSpPr/>
          <p:nvPr/>
        </p:nvSpPr>
        <p:spPr>
          <a:xfrm>
            <a:off x="569480" y="2003601"/>
            <a:ext cx="94336" cy="1221729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395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1848" y="1991881"/>
            <a:ext cx="3516666" cy="3516666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324DFC70-B907-4118-BA96-BFD55DA6B93C}"/>
              </a:ext>
            </a:extLst>
          </p:cNvPr>
          <p:cNvSpPr txBox="1"/>
          <p:nvPr/>
        </p:nvSpPr>
        <p:spPr>
          <a:xfrm>
            <a:off x="616648" y="3882368"/>
            <a:ext cx="6098720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4000" dirty="0">
                <a:solidFill>
                  <a:schemeClr val="bg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schinsky</a:t>
            </a:r>
            <a:r>
              <a:rPr lang="en-US" sz="3200" dirty="0">
                <a:solidFill>
                  <a:schemeClr val="bg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@accelerynt.com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object 8"/>
          <p:cNvSpPr/>
          <p:nvPr/>
        </p:nvSpPr>
        <p:spPr>
          <a:xfrm>
            <a:off x="1311440" y="5378069"/>
            <a:ext cx="3620757" cy="289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8" name="object 9"/>
          <p:cNvSpPr txBox="1">
            <a:spLocks noGrp="1"/>
          </p:cNvSpPr>
          <p:nvPr>
            <p:ph type="title"/>
          </p:nvPr>
        </p:nvSpPr>
        <p:spPr>
          <a:xfrm>
            <a:off x="741958" y="595832"/>
            <a:ext cx="2329180" cy="70612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indent="12700">
              <a:spcBef>
                <a:spcPts val="100"/>
              </a:spcBef>
              <a:defRPr spc="-200"/>
            </a:lvl1pPr>
          </a:lstStyle>
          <a:p>
            <a:r>
              <a:rPr lang="en-US" dirty="0"/>
              <a:t>Speaker</a:t>
            </a:r>
            <a:endParaRPr dirty="0"/>
          </a:p>
        </p:txBody>
      </p:sp>
      <p:sp>
        <p:nvSpPr>
          <p:cNvPr id="149" name="object 10"/>
          <p:cNvSpPr/>
          <p:nvPr/>
        </p:nvSpPr>
        <p:spPr>
          <a:xfrm>
            <a:off x="569480" y="730617"/>
            <a:ext cx="94336" cy="485129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F8F7AC-C5A3-2F4E-3CC6-96455F065D0E}"/>
              </a:ext>
            </a:extLst>
          </p:cNvPr>
          <p:cNvSpPr txBox="1"/>
          <p:nvPr/>
        </p:nvSpPr>
        <p:spPr>
          <a:xfrm>
            <a:off x="615287" y="1282095"/>
            <a:ext cx="6094902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Steven Chinsky – </a:t>
            </a:r>
            <a:r>
              <a:rPr lang="en-US" sz="2400" b="1" dirty="0">
                <a:solidFill>
                  <a:schemeClr val="tx1"/>
                </a:solidFill>
              </a:rPr>
              <a:t>Microsoft MVP</a:t>
            </a:r>
          </a:p>
          <a:p>
            <a:r>
              <a:rPr lang="en-US" sz="2000" dirty="0">
                <a:solidFill>
                  <a:schemeClr val="tx1"/>
                </a:solidFill>
              </a:rPr>
              <a:t>Director Dynamics Practice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   schinsky@accelerynt.com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   774-254-1185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Advanced Credentialed Professional</a:t>
            </a:r>
          </a:p>
          <a:p>
            <a:r>
              <a:rPr lang="en-US" sz="1800" dirty="0">
                <a:solidFill>
                  <a:schemeClr val="tx1"/>
                </a:solidFill>
              </a:rPr>
              <a:t>Microsoft MCP</a:t>
            </a:r>
          </a:p>
          <a:p>
            <a:r>
              <a:rPr lang="en-US" sz="1800" dirty="0">
                <a:solidFill>
                  <a:schemeClr val="tx1"/>
                </a:solidFill>
              </a:rPr>
              <a:t>NAVUG/BC All-Star</a:t>
            </a:r>
          </a:p>
          <a:p>
            <a:r>
              <a:rPr lang="en-US" sz="1800" dirty="0">
                <a:solidFill>
                  <a:schemeClr val="tx1"/>
                </a:solidFill>
              </a:rPr>
              <a:t>4-Time Granite Award Recipient</a:t>
            </a:r>
          </a:p>
          <a:p>
            <a:r>
              <a:rPr lang="en-US" sz="1800" dirty="0">
                <a:solidFill>
                  <a:schemeClr val="tx1"/>
                </a:solidFill>
              </a:rPr>
              <a:t>Guardian Award Recipient</a:t>
            </a:r>
          </a:p>
          <a:p>
            <a:r>
              <a:rPr lang="en-US" sz="1800" dirty="0">
                <a:solidFill>
                  <a:schemeClr val="tx1"/>
                </a:solidFill>
              </a:rPr>
              <a:t>Chair Emeritus Summit</a:t>
            </a:r>
          </a:p>
          <a:p>
            <a:r>
              <a:rPr lang="en-US" sz="1800" dirty="0">
                <a:solidFill>
                  <a:schemeClr val="tx1"/>
                </a:solidFill>
              </a:rPr>
              <a:t>DUG and Summit Programming Committee Member</a:t>
            </a:r>
          </a:p>
          <a:p>
            <a:r>
              <a:rPr lang="en-US" sz="1800" dirty="0">
                <a:solidFill>
                  <a:schemeClr val="tx1"/>
                </a:solidFill>
              </a:rPr>
              <a:t>NAVUG/BC Board of Advisors</a:t>
            </a:r>
          </a:p>
          <a:p>
            <a:r>
              <a:rPr lang="en-US" sz="1800" dirty="0">
                <a:solidFill>
                  <a:schemeClr val="tx1"/>
                </a:solidFill>
              </a:rPr>
              <a:t>New York and Boston Chapter Leader</a:t>
            </a:r>
          </a:p>
          <a:p>
            <a:r>
              <a:rPr lang="en-US" sz="1800" dirty="0">
                <a:solidFill>
                  <a:schemeClr val="tx1"/>
                </a:solidFill>
              </a:rPr>
              <a:t>24 years NAV/BC experience</a:t>
            </a:r>
          </a:p>
          <a:p>
            <a:r>
              <a:rPr lang="en-US" dirty="0"/>
              <a:t>16 years Accounting, Operations, and Auditing experience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F5B998-1FE0-8EE1-21FB-B9AF0D034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813" y="2165133"/>
            <a:ext cx="288268" cy="2108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8EC07C-FB42-5187-D8ED-7C0808CD7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03" y="2440974"/>
            <a:ext cx="288268" cy="288268"/>
          </a:xfrm>
          <a:prstGeom prst="rect">
            <a:avLst/>
          </a:prstGeom>
          <a:solidFill>
            <a:srgbClr val="059B9A"/>
          </a:solidFill>
          <a:ln>
            <a:noFill/>
          </a:ln>
        </p:spPr>
      </p:pic>
      <p:pic>
        <p:nvPicPr>
          <p:cNvPr id="6" name="Picture 5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DB4CE9F0-5943-5A60-AED9-467E1F47AA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843" y="1215746"/>
            <a:ext cx="3155755" cy="47431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object 2"/>
          <p:cNvSpPr txBox="1"/>
          <p:nvPr/>
        </p:nvSpPr>
        <p:spPr>
          <a:xfrm>
            <a:off x="921678" y="1599802"/>
            <a:ext cx="4151631" cy="2428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429259" indent="63500">
              <a:lnSpc>
                <a:spcPct val="125400"/>
              </a:lnSpc>
              <a:defRPr sz="1400" spc="90">
                <a:solidFill>
                  <a:srgbClr val="252F35"/>
                </a:solidFill>
                <a:latin typeface="Arial"/>
                <a:ea typeface="Arial"/>
                <a:cs typeface="Arial"/>
                <a:sym typeface="Arial"/>
              </a:defRPr>
            </a:pPr>
            <a:endParaRPr spc="94" dirty="0"/>
          </a:p>
        </p:txBody>
      </p:sp>
      <p:sp>
        <p:nvSpPr>
          <p:cNvPr id="147" name="object 8"/>
          <p:cNvSpPr/>
          <p:nvPr/>
        </p:nvSpPr>
        <p:spPr>
          <a:xfrm>
            <a:off x="1311440" y="5378069"/>
            <a:ext cx="3620757" cy="289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8" name="object 9"/>
          <p:cNvSpPr txBox="1">
            <a:spLocks noGrp="1"/>
          </p:cNvSpPr>
          <p:nvPr>
            <p:ph type="title"/>
          </p:nvPr>
        </p:nvSpPr>
        <p:spPr>
          <a:xfrm>
            <a:off x="741958" y="595832"/>
            <a:ext cx="2329180" cy="706122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200"/>
            </a:lvl1pPr>
          </a:lstStyle>
          <a:p>
            <a:r>
              <a:t>Agenda</a:t>
            </a:r>
          </a:p>
        </p:txBody>
      </p:sp>
      <p:sp>
        <p:nvSpPr>
          <p:cNvPr id="149" name="object 10"/>
          <p:cNvSpPr/>
          <p:nvPr/>
        </p:nvSpPr>
        <p:spPr>
          <a:xfrm>
            <a:off x="569480" y="730617"/>
            <a:ext cx="94336" cy="485129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8" name="object 33"/>
          <p:cNvSpPr txBox="1"/>
          <p:nvPr/>
        </p:nvSpPr>
        <p:spPr>
          <a:xfrm>
            <a:off x="8626181" y="6169964"/>
            <a:ext cx="3181987" cy="472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44804" marR="5080" indent="-332739">
              <a:lnSpc>
                <a:spcPts val="1900"/>
              </a:lnSpc>
              <a:defRPr sz="1400" spc="3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</a:t>
            </a:r>
            <a:r>
              <a:rPr spc="65"/>
              <a:t>Largest </a:t>
            </a:r>
            <a:r>
              <a:rPr spc="114"/>
              <a:t>Independant</a:t>
            </a:r>
            <a:r>
              <a:rPr spc="-225"/>
              <a:t> </a:t>
            </a:r>
            <a:r>
              <a:rPr spc="94"/>
              <a:t>Gathering  </a:t>
            </a:r>
            <a:r>
              <a:rPr spc="90"/>
              <a:t>of</a:t>
            </a:r>
            <a:r>
              <a:rPr spc="-30"/>
              <a:t> </a:t>
            </a:r>
            <a:r>
              <a:rPr spc="104"/>
              <a:t>the</a:t>
            </a:r>
            <a:r>
              <a:rPr spc="-30"/>
              <a:t> </a:t>
            </a:r>
            <a:r>
              <a:rPr spc="80"/>
              <a:t>Microsoft</a:t>
            </a:r>
            <a:r>
              <a:rPr spc="-30"/>
              <a:t> </a:t>
            </a:r>
            <a:r>
              <a:rPr spc="25"/>
              <a:t>User</a:t>
            </a:r>
            <a:r>
              <a:rPr spc="-30"/>
              <a:t> </a:t>
            </a:r>
            <a:r>
              <a:rPr spc="75"/>
              <a:t>Ecosystem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B867831-11B3-4D61-AB05-2FF734959429}"/>
              </a:ext>
            </a:extLst>
          </p:cNvPr>
          <p:cNvSpPr txBox="1"/>
          <p:nvPr/>
        </p:nvSpPr>
        <p:spPr>
          <a:xfrm>
            <a:off x="663816" y="1599801"/>
            <a:ext cx="6096000" cy="1815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I use Drop Shipments?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I use Special Orders?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object 23"/>
          <p:cNvSpPr txBox="1"/>
          <p:nvPr/>
        </p:nvSpPr>
        <p:spPr>
          <a:xfrm>
            <a:off x="4406417" y="2915207"/>
            <a:ext cx="2905126" cy="582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656590" marR="5080" indent="-644525">
              <a:lnSpc>
                <a:spcPct val="115100"/>
              </a:lnSpc>
              <a:spcBef>
                <a:spcPts val="100"/>
              </a:spcBef>
              <a:defRPr sz="3600" spc="104">
                <a:solidFill>
                  <a:srgbClr val="252F3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Definitions</a:t>
            </a:r>
            <a:endParaRPr spc="160" dirty="0"/>
          </a:p>
        </p:txBody>
      </p:sp>
      <p:grpSp>
        <p:nvGrpSpPr>
          <p:cNvPr id="211" name="object 25"/>
          <p:cNvGrpSpPr/>
          <p:nvPr/>
        </p:nvGrpSpPr>
        <p:grpSpPr>
          <a:xfrm>
            <a:off x="-1" y="0"/>
            <a:ext cx="4429821" cy="6858001"/>
            <a:chOff x="0" y="0"/>
            <a:chExt cx="4429819" cy="6858000"/>
          </a:xfrm>
        </p:grpSpPr>
        <p:sp>
          <p:nvSpPr>
            <p:cNvPr id="207" name="object 26"/>
            <p:cNvSpPr/>
            <p:nvPr/>
          </p:nvSpPr>
          <p:spPr>
            <a:xfrm>
              <a:off x="-1" y="0"/>
              <a:ext cx="4227031" cy="6858000"/>
            </a:xfrm>
            <a:prstGeom prst="rect">
              <a:avLst/>
            </a:prstGeom>
            <a:blipFill rotWithShape="1">
              <a:blip r:embed="rId2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pSp>
          <p:nvGrpSpPr>
            <p:cNvPr id="210" name="object 27"/>
            <p:cNvGrpSpPr/>
            <p:nvPr/>
          </p:nvGrpSpPr>
          <p:grpSpPr>
            <a:xfrm>
              <a:off x="1297822" y="0"/>
              <a:ext cx="3131998" cy="6858001"/>
              <a:chOff x="0" y="0"/>
              <a:chExt cx="3131997" cy="6858000"/>
            </a:xfrm>
          </p:grpSpPr>
          <p:sp>
            <p:nvSpPr>
              <p:cNvPr id="208" name="Shape"/>
              <p:cNvSpPr/>
              <p:nvPr/>
            </p:nvSpPr>
            <p:spPr>
              <a:xfrm>
                <a:off x="0" y="0"/>
                <a:ext cx="3131998" cy="68580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9972" y="0"/>
                    </a:lnTo>
                    <a:lnTo>
                      <a:pt x="0" y="21600"/>
                    </a:lnTo>
                    <a:lnTo>
                      <a:pt x="417" y="21600"/>
                    </a:lnTo>
                    <a:lnTo>
                      <a:pt x="12026" y="9087"/>
                    </a:lnTo>
                    <a:lnTo>
                      <a:pt x="13093" y="9087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09" name="Triangle"/>
              <p:cNvSpPr/>
              <p:nvPr/>
            </p:nvSpPr>
            <p:spPr>
              <a:xfrm>
                <a:off x="1743814" y="2885248"/>
                <a:ext cx="154672" cy="317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1970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</p:grp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object 24"/>
          <p:cNvSpPr txBox="1">
            <a:spLocks noGrp="1"/>
          </p:cNvSpPr>
          <p:nvPr>
            <p:ph type="title"/>
          </p:nvPr>
        </p:nvSpPr>
        <p:spPr>
          <a:xfrm>
            <a:off x="741957" y="258366"/>
            <a:ext cx="10284677" cy="706122"/>
          </a:xfrm>
          <a:prstGeom prst="rect">
            <a:avLst/>
          </a:prstGeom>
        </p:spPr>
        <p:txBody>
          <a:bodyPr>
            <a:normAutofit/>
          </a:bodyPr>
          <a:lstStyle>
            <a:lvl1pPr indent="12700">
              <a:spcBef>
                <a:spcPts val="100"/>
              </a:spcBef>
              <a:defRPr spc="-300"/>
            </a:lvl1pPr>
          </a:lstStyle>
          <a:p>
            <a:r>
              <a:rPr lang="en-US" dirty="0"/>
              <a:t>Definitions	</a:t>
            </a:r>
            <a:endParaRPr dirty="0"/>
          </a:p>
        </p:txBody>
      </p:sp>
      <p:sp>
        <p:nvSpPr>
          <p:cNvPr id="360" name="object 25"/>
          <p:cNvSpPr/>
          <p:nvPr/>
        </p:nvSpPr>
        <p:spPr>
          <a:xfrm>
            <a:off x="569480" y="393151"/>
            <a:ext cx="94336" cy="485129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00B747-2AED-4ECE-9657-4C29F9F6655A}"/>
              </a:ext>
            </a:extLst>
          </p:cNvPr>
          <p:cNvSpPr txBox="1"/>
          <p:nvPr/>
        </p:nvSpPr>
        <p:spPr>
          <a:xfrm>
            <a:off x="537742" y="1014340"/>
            <a:ext cx="8366772" cy="39279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Drop Shipments</a:t>
            </a:r>
          </a:p>
          <a:p>
            <a:pPr marL="914400" lvl="5" indent="-342900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Drop Shipment is a shipment of an item or a consignment of items from one of your vendors directly to one of your customers.</a:t>
            </a:r>
          </a:p>
          <a:p>
            <a:pPr marL="274320" lvl="5" indent="-342900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Special Orders</a:t>
            </a:r>
          </a:p>
          <a:p>
            <a:pPr marL="914400" lvl="5" indent="-342900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Special Order allows you to create a purchase order for specific nonstock items the vendor ships to your warehouse that is then shipped to your customer.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object 24"/>
          <p:cNvSpPr txBox="1">
            <a:spLocks noGrp="1"/>
          </p:cNvSpPr>
          <p:nvPr>
            <p:ph type="title"/>
          </p:nvPr>
        </p:nvSpPr>
        <p:spPr>
          <a:xfrm>
            <a:off x="741957" y="258366"/>
            <a:ext cx="10284677" cy="706122"/>
          </a:xfrm>
          <a:prstGeom prst="rect">
            <a:avLst/>
          </a:prstGeom>
        </p:spPr>
        <p:txBody>
          <a:bodyPr>
            <a:normAutofit/>
          </a:bodyPr>
          <a:lstStyle>
            <a:lvl1pPr indent="12700">
              <a:spcBef>
                <a:spcPts val="100"/>
              </a:spcBef>
              <a:defRPr spc="-300"/>
            </a:lvl1pPr>
          </a:lstStyle>
          <a:p>
            <a:r>
              <a:rPr lang="en-US" dirty="0"/>
              <a:t>Definitions	</a:t>
            </a:r>
            <a:endParaRPr dirty="0"/>
          </a:p>
        </p:txBody>
      </p:sp>
      <p:sp>
        <p:nvSpPr>
          <p:cNvPr id="360" name="object 25"/>
          <p:cNvSpPr/>
          <p:nvPr/>
        </p:nvSpPr>
        <p:spPr>
          <a:xfrm>
            <a:off x="569480" y="393151"/>
            <a:ext cx="94336" cy="485129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00B747-2AED-4ECE-9657-4C29F9F6655A}"/>
              </a:ext>
            </a:extLst>
          </p:cNvPr>
          <p:cNvSpPr txBox="1"/>
          <p:nvPr/>
        </p:nvSpPr>
        <p:spPr>
          <a:xfrm>
            <a:off x="537742" y="1014340"/>
            <a:ext cx="8366772" cy="4587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Comparison: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77162FE-480D-4B09-8167-D93329ACE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069293"/>
              </p:ext>
            </p:extLst>
          </p:nvPr>
        </p:nvGraphicFramePr>
        <p:xfrm>
          <a:off x="895047" y="1690619"/>
          <a:ext cx="7447569" cy="421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92045">
                  <a:extLst>
                    <a:ext uri="{9D8B030D-6E8A-4147-A177-3AD203B41FA5}">
                      <a16:colId xmlns:a16="http://schemas.microsoft.com/office/drawing/2014/main" val="1387944567"/>
                    </a:ext>
                  </a:extLst>
                </a:gridCol>
                <a:gridCol w="1325366">
                  <a:extLst>
                    <a:ext uri="{9D8B030D-6E8A-4147-A177-3AD203B41FA5}">
                      <a16:colId xmlns:a16="http://schemas.microsoft.com/office/drawing/2014/main" val="3470545166"/>
                    </a:ext>
                  </a:extLst>
                </a:gridCol>
                <a:gridCol w="1130158">
                  <a:extLst>
                    <a:ext uri="{9D8B030D-6E8A-4147-A177-3AD203B41FA5}">
                      <a16:colId xmlns:a16="http://schemas.microsoft.com/office/drawing/2014/main" val="25868377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Drop Shipment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Special Orders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7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Requires setup to create Purchasing Codes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194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Links a Purchase Order directly to Sales 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246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Can use Requisition Worksheet to create Purchase Orders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196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Allows for inventory to be verified by warehouse personnel before receiving and shipping the 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706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Automatically posts the Receipt of Goods when Posting Shipment to Customer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39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Prevents recording liability until after shipment of material is processed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446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17080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object 23"/>
          <p:cNvSpPr txBox="1"/>
          <p:nvPr/>
        </p:nvSpPr>
        <p:spPr>
          <a:xfrm>
            <a:off x="4212771" y="2915207"/>
            <a:ext cx="3929743" cy="1232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656590" marR="5080" indent="-644525">
              <a:lnSpc>
                <a:spcPct val="115100"/>
              </a:lnSpc>
              <a:spcBef>
                <a:spcPts val="100"/>
              </a:spcBef>
              <a:defRPr sz="3600" spc="104">
                <a:solidFill>
                  <a:srgbClr val="252F3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How do I use</a:t>
            </a:r>
          </a:p>
          <a:p>
            <a:pPr marL="656590" marR="5080" indent="-644525">
              <a:lnSpc>
                <a:spcPct val="115100"/>
              </a:lnSpc>
              <a:spcBef>
                <a:spcPts val="100"/>
              </a:spcBef>
              <a:defRPr sz="3600" spc="104">
                <a:solidFill>
                  <a:srgbClr val="252F3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Drop Shipments?</a:t>
            </a:r>
            <a:endParaRPr spc="160" dirty="0"/>
          </a:p>
        </p:txBody>
      </p:sp>
      <p:grpSp>
        <p:nvGrpSpPr>
          <p:cNvPr id="211" name="object 25"/>
          <p:cNvGrpSpPr/>
          <p:nvPr/>
        </p:nvGrpSpPr>
        <p:grpSpPr>
          <a:xfrm>
            <a:off x="-1" y="0"/>
            <a:ext cx="4429821" cy="6858001"/>
            <a:chOff x="0" y="0"/>
            <a:chExt cx="4429819" cy="6858000"/>
          </a:xfrm>
        </p:grpSpPr>
        <p:sp>
          <p:nvSpPr>
            <p:cNvPr id="207" name="object 26"/>
            <p:cNvSpPr/>
            <p:nvPr/>
          </p:nvSpPr>
          <p:spPr>
            <a:xfrm>
              <a:off x="-1" y="0"/>
              <a:ext cx="4227031" cy="6858000"/>
            </a:xfrm>
            <a:prstGeom prst="rect">
              <a:avLst/>
            </a:prstGeom>
            <a:blipFill rotWithShape="1">
              <a:blip r:embed="rId2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pSp>
          <p:nvGrpSpPr>
            <p:cNvPr id="210" name="object 27"/>
            <p:cNvGrpSpPr/>
            <p:nvPr/>
          </p:nvGrpSpPr>
          <p:grpSpPr>
            <a:xfrm>
              <a:off x="1297822" y="0"/>
              <a:ext cx="3131998" cy="6858001"/>
              <a:chOff x="0" y="0"/>
              <a:chExt cx="3131997" cy="6858000"/>
            </a:xfrm>
          </p:grpSpPr>
          <p:sp>
            <p:nvSpPr>
              <p:cNvPr id="208" name="Shape"/>
              <p:cNvSpPr/>
              <p:nvPr/>
            </p:nvSpPr>
            <p:spPr>
              <a:xfrm>
                <a:off x="0" y="0"/>
                <a:ext cx="3131998" cy="68580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9972" y="0"/>
                    </a:lnTo>
                    <a:lnTo>
                      <a:pt x="0" y="21600"/>
                    </a:lnTo>
                    <a:lnTo>
                      <a:pt x="417" y="21600"/>
                    </a:lnTo>
                    <a:lnTo>
                      <a:pt x="12026" y="9087"/>
                    </a:lnTo>
                    <a:lnTo>
                      <a:pt x="13093" y="9087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09" name="Triangle"/>
              <p:cNvSpPr/>
              <p:nvPr/>
            </p:nvSpPr>
            <p:spPr>
              <a:xfrm>
                <a:off x="1743814" y="2885248"/>
                <a:ext cx="154672" cy="317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1970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31713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object 2"/>
          <p:cNvSpPr txBox="1"/>
          <p:nvPr/>
        </p:nvSpPr>
        <p:spPr>
          <a:xfrm>
            <a:off x="529617" y="1547376"/>
            <a:ext cx="5736383" cy="3077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457200" lvl="4" indent="-457200">
              <a:buFont typeface="+mj-lt"/>
              <a:buAutoNum type="arabicPeriod"/>
            </a:pPr>
            <a:r>
              <a:rPr lang="en-US" sz="20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Create Sales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Order but make sure you check the box for Drop Shipment</a:t>
            </a:r>
          </a:p>
          <a:p>
            <a:pPr marL="457200" lvl="4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check box isn't showing out of the box, so you'll have to personalize your page. TIP: use Profile (role) to personalize so it affects all users within that role and then each user won't have to personalize their own page.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4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Once your Sales Order is created, you'll move onto creating a Purchase Order.</a:t>
            </a:r>
            <a:endParaRPr lang="en-US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4" indent="-457200">
              <a:buFont typeface="+mj-lt"/>
              <a:buAutoNum type="arabicPeriod"/>
            </a:pPr>
            <a:endParaRPr lang="en-US" sz="2000" b="1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9" name="object 24"/>
          <p:cNvSpPr txBox="1">
            <a:spLocks noGrp="1"/>
          </p:cNvSpPr>
          <p:nvPr>
            <p:ph type="title"/>
          </p:nvPr>
        </p:nvSpPr>
        <p:spPr>
          <a:xfrm>
            <a:off x="741957" y="269258"/>
            <a:ext cx="10284677" cy="706122"/>
          </a:xfrm>
          <a:prstGeom prst="rect">
            <a:avLst/>
          </a:prstGeom>
        </p:spPr>
        <p:txBody>
          <a:bodyPr>
            <a:normAutofit/>
          </a:bodyPr>
          <a:lstStyle>
            <a:lvl1pPr indent="12700">
              <a:spcBef>
                <a:spcPts val="100"/>
              </a:spcBef>
              <a:defRPr spc="-300"/>
            </a:lvl1pPr>
          </a:lstStyle>
          <a:p>
            <a:r>
              <a:rPr lang="en-US" dirty="0"/>
              <a:t>Drop Shipment Steps	</a:t>
            </a:r>
            <a:endParaRPr dirty="0"/>
          </a:p>
        </p:txBody>
      </p:sp>
      <p:sp>
        <p:nvSpPr>
          <p:cNvPr id="360" name="object 25"/>
          <p:cNvSpPr/>
          <p:nvPr/>
        </p:nvSpPr>
        <p:spPr>
          <a:xfrm>
            <a:off x="569480" y="404043"/>
            <a:ext cx="94336" cy="485129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7CEB67-AF0F-41AF-BED5-7DE021373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972" y="7041634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02559847-D2FC-4057-9C12-51E72546A1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2587" y="1033622"/>
            <a:ext cx="546735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92552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object 2"/>
          <p:cNvSpPr txBox="1"/>
          <p:nvPr/>
        </p:nvSpPr>
        <p:spPr>
          <a:xfrm>
            <a:off x="537742" y="1288605"/>
            <a:ext cx="6528920" cy="2462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457200" lvl="4" indent="-457200">
              <a:buFont typeface="+mj-lt"/>
              <a:buAutoNum type="arabicPeriod" startAt="4"/>
            </a:pPr>
            <a:r>
              <a:rPr lang="en-US" sz="20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Create a new Purchase Order. On the Shipping and Payment Fast Tab add the Ship-to = Customer Address and then Customer = Customer from Sales Order.</a:t>
            </a:r>
            <a:endParaRPr lang="en-US" sz="20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4" indent="-457200">
              <a:buFont typeface="+mj-lt"/>
              <a:buAutoNum type="arabicPeriod" startAt="4"/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Let’s add some Purchase Lines from the Sales Order. Click Action/Functions/Drop Shipment/Get Sales Order</a:t>
            </a:r>
            <a:endParaRPr lang="en-US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4" indent="-457200">
              <a:buFont typeface="+mj-lt"/>
              <a:buAutoNum type="arabicPeriod" startAt="4"/>
            </a:pPr>
            <a:endParaRPr lang="en-US" sz="2000" b="1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9" name="object 24"/>
          <p:cNvSpPr txBox="1">
            <a:spLocks noGrp="1"/>
          </p:cNvSpPr>
          <p:nvPr>
            <p:ph type="title"/>
          </p:nvPr>
        </p:nvSpPr>
        <p:spPr>
          <a:xfrm>
            <a:off x="741957" y="269258"/>
            <a:ext cx="10284677" cy="706122"/>
          </a:xfrm>
          <a:prstGeom prst="rect">
            <a:avLst/>
          </a:prstGeom>
        </p:spPr>
        <p:txBody>
          <a:bodyPr>
            <a:normAutofit/>
          </a:bodyPr>
          <a:lstStyle>
            <a:lvl1pPr indent="12700">
              <a:spcBef>
                <a:spcPts val="100"/>
              </a:spcBef>
              <a:defRPr spc="-300"/>
            </a:lvl1pPr>
          </a:lstStyle>
          <a:p>
            <a:r>
              <a:rPr lang="en-US" dirty="0"/>
              <a:t>Drop Shipment Steps	</a:t>
            </a:r>
            <a:endParaRPr dirty="0"/>
          </a:p>
        </p:txBody>
      </p:sp>
      <p:sp>
        <p:nvSpPr>
          <p:cNvPr id="360" name="object 25"/>
          <p:cNvSpPr/>
          <p:nvPr/>
        </p:nvSpPr>
        <p:spPr>
          <a:xfrm>
            <a:off x="569480" y="404043"/>
            <a:ext cx="94336" cy="485129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7CEB67-AF0F-41AF-BED5-7DE021373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972" y="7041634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D1C9E1FB-0875-4E0E-9770-9668F456CF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2732" y="1059078"/>
            <a:ext cx="4741997" cy="3632518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144E5E64-D512-4D9E-9FCE-B8119E17FE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230" y="3149695"/>
            <a:ext cx="4857480" cy="321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56006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6F77CFB0EFF7469168F8A34817D6D2" ma:contentTypeVersion="16" ma:contentTypeDescription="Create a new document." ma:contentTypeScope="" ma:versionID="efb6a33a4806232998276192c7f72962">
  <xsd:schema xmlns:xsd="http://www.w3.org/2001/XMLSchema" xmlns:xs="http://www.w3.org/2001/XMLSchema" xmlns:p="http://schemas.microsoft.com/office/2006/metadata/properties" xmlns:ns2="31ced9d8-5ae8-49e0-bcdc-1b3edc31f1a4" xmlns:ns3="fdf20cc1-2305-461e-93cd-1f82cc8664f3" targetNamespace="http://schemas.microsoft.com/office/2006/metadata/properties" ma:root="true" ma:fieldsID="e8fd84f85125a78b306fd275327d2dc4" ns2:_="" ns3:_="">
    <xsd:import namespace="31ced9d8-5ae8-49e0-bcdc-1b3edc31f1a4"/>
    <xsd:import namespace="fdf20cc1-2305-461e-93cd-1f82cc8664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ced9d8-5ae8-49e0-bcdc-1b3edc31f1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d8785f9-e54f-4c32-bd3d-94d1ae40bb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f20cc1-2305-461e-93cd-1f82cc8664f3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e3b78118-1d3e-4fad-bb70-602b496882c3}" ma:internalName="TaxCatchAll" ma:showField="CatchAllData" ma:web="fdf20cc1-2305-461e-93cd-1f82cc8664f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F0836D-4FDC-43BC-9131-E7F8E8463BC7}"/>
</file>

<file path=customXml/itemProps2.xml><?xml version="1.0" encoding="utf-8"?>
<ds:datastoreItem xmlns:ds="http://schemas.openxmlformats.org/officeDocument/2006/customXml" ds:itemID="{1B435247-3AD8-410D-9BD1-ACBAE4900AE3}"/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660</Words>
  <Application>Microsoft Office PowerPoint</Application>
  <PresentationFormat>Widescreen</PresentationFormat>
  <Paragraphs>86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Helvetica</vt:lpstr>
      <vt:lpstr>Helvetica Neue</vt:lpstr>
      <vt:lpstr>Verdana</vt:lpstr>
      <vt:lpstr>Office Theme</vt:lpstr>
      <vt:lpstr>PowerPoint Presentation</vt:lpstr>
      <vt:lpstr>Speaker</vt:lpstr>
      <vt:lpstr>Agenda</vt:lpstr>
      <vt:lpstr>PowerPoint Presentation</vt:lpstr>
      <vt:lpstr>Definitions </vt:lpstr>
      <vt:lpstr>Definitions </vt:lpstr>
      <vt:lpstr>PowerPoint Presentation</vt:lpstr>
      <vt:lpstr>Drop Shipment Steps </vt:lpstr>
      <vt:lpstr>Drop Shipment Steps </vt:lpstr>
      <vt:lpstr>Drop Shipment Steps </vt:lpstr>
      <vt:lpstr>PowerPoint Presentation</vt:lpstr>
      <vt:lpstr>Special Order Steps </vt:lpstr>
      <vt:lpstr>Special Order Steps </vt:lpstr>
      <vt:lpstr>Special Order Steps </vt:lpstr>
      <vt:lpstr>PowerPoint Presentation</vt:lpstr>
      <vt:lpstr>Thank you for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Largest Independent Gathering  of the Microsoft User Ecosystem</dc:title>
  <dc:creator>Chinsky, Steven</dc:creator>
  <cp:lastModifiedBy>Steven Chinsky</cp:lastModifiedBy>
  <cp:revision>14</cp:revision>
  <dcterms:modified xsi:type="dcterms:W3CDTF">2023-07-06T17:52:23Z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4cceebc-b154-405f-89ca-2a81ae6b0eb9_Enabled">
    <vt:lpwstr>true</vt:lpwstr>
  </property>
  <property fmtid="{D5CDD505-2E9C-101B-9397-08002B2CF9AE}" pid="3" name="MSIP_Label_c4cceebc-b154-405f-89ca-2a81ae6b0eb9_SetDate">
    <vt:lpwstr>2023-07-06T15:23:16Z</vt:lpwstr>
  </property>
  <property fmtid="{D5CDD505-2E9C-101B-9397-08002B2CF9AE}" pid="4" name="MSIP_Label_c4cceebc-b154-405f-89ca-2a81ae6b0eb9_Method">
    <vt:lpwstr>Standard</vt:lpwstr>
  </property>
  <property fmtid="{D5CDD505-2E9C-101B-9397-08002B2CF9AE}" pid="5" name="MSIP_Label_c4cceebc-b154-405f-89ca-2a81ae6b0eb9_Name">
    <vt:lpwstr>AS_Standard</vt:lpwstr>
  </property>
  <property fmtid="{D5CDD505-2E9C-101B-9397-08002B2CF9AE}" pid="6" name="MSIP_Label_c4cceebc-b154-405f-89ca-2a81ae6b0eb9_SiteId">
    <vt:lpwstr>021cd27e-3ffe-481c-8cf6-f49ed7605e2d</vt:lpwstr>
  </property>
  <property fmtid="{D5CDD505-2E9C-101B-9397-08002B2CF9AE}" pid="7" name="MSIP_Label_c4cceebc-b154-405f-89ca-2a81ae6b0eb9_ActionId">
    <vt:lpwstr>3c48f546-e42f-4ba9-bc27-09b72f1f3391</vt:lpwstr>
  </property>
  <property fmtid="{D5CDD505-2E9C-101B-9397-08002B2CF9AE}" pid="8" name="MSIP_Label_c4cceebc-b154-405f-89ca-2a81ae6b0eb9_ContentBits">
    <vt:lpwstr>0</vt:lpwstr>
  </property>
</Properties>
</file>